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8" r:id="rId3"/>
    <p:sldId id="264" r:id="rId4"/>
    <p:sldId id="265" r:id="rId5"/>
    <p:sldId id="260" r:id="rId6"/>
    <p:sldId id="259" r:id="rId7"/>
    <p:sldId id="257" r:id="rId8"/>
    <p:sldId id="261" r:id="rId9"/>
    <p:sldId id="266" r:id="rId10"/>
    <p:sldId id="262" r:id="rId11"/>
    <p:sldId id="26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a:srgbClr val="009999"/>
    <a:srgbClr val="FF3399"/>
    <a:srgbClr val="FF0000"/>
    <a:srgbClr val="0066FF"/>
    <a:srgbClr val="CC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450"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D4275F-C9E1-466C-97CD-C9A9A129A5D5}" type="datetimeFigureOut">
              <a:rPr lang="en-US" smtClean="0"/>
              <a:pPr/>
              <a:t>10/18/2011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61588F-BA1A-40CE-9AD7-7462E2671B0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61588F-BA1A-40CE-9AD7-7462E2671B05}"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61588F-BA1A-40CE-9AD7-7462E2671B05}"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61588F-BA1A-40CE-9AD7-7462E2671B05}"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61588F-BA1A-40CE-9AD7-7462E2671B05}"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61588F-BA1A-40CE-9AD7-7462E2671B05}"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61588F-BA1A-40CE-9AD7-7462E2671B05}"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61588F-BA1A-40CE-9AD7-7462E2671B05}"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61588F-BA1A-40CE-9AD7-7462E2671B05}"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61588F-BA1A-40CE-9AD7-7462E2671B05}"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61588F-BA1A-40CE-9AD7-7462E2671B05}"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661588F-BA1A-40CE-9AD7-7462E2671B05}"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093DDDB-EC24-4FCB-A202-2C03B83C6833}" type="datetimeFigureOut">
              <a:rPr lang="en-US" smtClean="0"/>
              <a:pPr/>
              <a:t>10/18/2011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7A3ACB-D302-4637-8923-EB01546BB527}" type="slidenum">
              <a:rPr lang="en-US" smtClean="0"/>
              <a:pPr/>
              <a:t>‹#›</a:t>
            </a:fld>
            <a:endParaRPr lang="en-US"/>
          </a:p>
        </p:txBody>
      </p:sp>
    </p:spTree>
  </p:cSld>
  <p:clrMapOvr>
    <a:masterClrMapping/>
  </p:clrMapOvr>
  <p:transition>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93DDDB-EC24-4FCB-A202-2C03B83C6833}" type="datetimeFigureOut">
              <a:rPr lang="en-US" smtClean="0"/>
              <a:pPr/>
              <a:t>10/18/2011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7A3ACB-D302-4637-8923-EB01546BB527}" type="slidenum">
              <a:rPr lang="en-US" smtClean="0"/>
              <a:pPr/>
              <a:t>‹#›</a:t>
            </a:fld>
            <a:endParaRPr lang="en-US"/>
          </a:p>
        </p:txBody>
      </p:sp>
    </p:spTree>
  </p:cSld>
  <p:clrMapOvr>
    <a:masterClrMapping/>
  </p:clrMapOvr>
  <p:transition>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93DDDB-EC24-4FCB-A202-2C03B83C6833}" type="datetimeFigureOut">
              <a:rPr lang="en-US" smtClean="0"/>
              <a:pPr/>
              <a:t>10/18/2011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7A3ACB-D302-4637-8923-EB01546BB527}" type="slidenum">
              <a:rPr lang="en-US" smtClean="0"/>
              <a:pPr/>
              <a:t>‹#›</a:t>
            </a:fld>
            <a:endParaRPr lang="en-US"/>
          </a:p>
        </p:txBody>
      </p:sp>
    </p:spTree>
  </p:cSld>
  <p:clrMapOvr>
    <a:masterClrMapping/>
  </p:clrMapOvr>
  <p:transition>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93DDDB-EC24-4FCB-A202-2C03B83C6833}" type="datetimeFigureOut">
              <a:rPr lang="en-US" smtClean="0"/>
              <a:pPr/>
              <a:t>10/18/2011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7A3ACB-D302-4637-8923-EB01546BB527}" type="slidenum">
              <a:rPr lang="en-US" smtClean="0"/>
              <a:pPr/>
              <a:t>‹#›</a:t>
            </a:fld>
            <a:endParaRPr lang="en-US"/>
          </a:p>
        </p:txBody>
      </p:sp>
    </p:spTree>
  </p:cSld>
  <p:clrMapOvr>
    <a:masterClrMapping/>
  </p:clrMapOvr>
  <p:transition>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93DDDB-EC24-4FCB-A202-2C03B83C6833}" type="datetimeFigureOut">
              <a:rPr lang="en-US" smtClean="0"/>
              <a:pPr/>
              <a:t>10/18/2011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7A3ACB-D302-4637-8923-EB01546BB527}" type="slidenum">
              <a:rPr lang="en-US" smtClean="0"/>
              <a:pPr/>
              <a:t>‹#›</a:t>
            </a:fld>
            <a:endParaRPr lang="en-US"/>
          </a:p>
        </p:txBody>
      </p:sp>
    </p:spTree>
  </p:cSld>
  <p:clrMapOvr>
    <a:masterClrMapping/>
  </p:clrMapOvr>
  <p:transition>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093DDDB-EC24-4FCB-A202-2C03B83C6833}" type="datetimeFigureOut">
              <a:rPr lang="en-US" smtClean="0"/>
              <a:pPr/>
              <a:t>10/18/2011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7A3ACB-D302-4637-8923-EB01546BB527}" type="slidenum">
              <a:rPr lang="en-US" smtClean="0"/>
              <a:pPr/>
              <a:t>‹#›</a:t>
            </a:fld>
            <a:endParaRPr lang="en-US"/>
          </a:p>
        </p:txBody>
      </p:sp>
    </p:spTree>
  </p:cSld>
  <p:clrMapOvr>
    <a:masterClrMapping/>
  </p:clrMapOvr>
  <p:transition>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093DDDB-EC24-4FCB-A202-2C03B83C6833}" type="datetimeFigureOut">
              <a:rPr lang="en-US" smtClean="0"/>
              <a:pPr/>
              <a:t>10/18/2011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7A3ACB-D302-4637-8923-EB01546BB527}" type="slidenum">
              <a:rPr lang="en-US" smtClean="0"/>
              <a:pPr/>
              <a:t>‹#›</a:t>
            </a:fld>
            <a:endParaRPr lang="en-US"/>
          </a:p>
        </p:txBody>
      </p:sp>
    </p:spTree>
  </p:cSld>
  <p:clrMapOvr>
    <a:masterClrMapping/>
  </p:clrMapOvr>
  <p:transition>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093DDDB-EC24-4FCB-A202-2C03B83C6833}" type="datetimeFigureOut">
              <a:rPr lang="en-US" smtClean="0"/>
              <a:pPr/>
              <a:t>10/18/2011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7A3ACB-D302-4637-8923-EB01546BB527}" type="slidenum">
              <a:rPr lang="en-US" smtClean="0"/>
              <a:pPr/>
              <a:t>‹#›</a:t>
            </a:fld>
            <a:endParaRPr lang="en-US"/>
          </a:p>
        </p:txBody>
      </p:sp>
    </p:spTree>
  </p:cSld>
  <p:clrMapOvr>
    <a:masterClrMapping/>
  </p:clrMapOvr>
  <p:transition>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93DDDB-EC24-4FCB-A202-2C03B83C6833}" type="datetimeFigureOut">
              <a:rPr lang="en-US" smtClean="0"/>
              <a:pPr/>
              <a:t>10/18/2011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7A3ACB-D302-4637-8923-EB01546BB527}" type="slidenum">
              <a:rPr lang="en-US" smtClean="0"/>
              <a:pPr/>
              <a:t>‹#›</a:t>
            </a:fld>
            <a:endParaRPr lang="en-US"/>
          </a:p>
        </p:txBody>
      </p:sp>
    </p:spTree>
  </p:cSld>
  <p:clrMapOvr>
    <a:masterClrMapping/>
  </p:clrMapOvr>
  <p:transition>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93DDDB-EC24-4FCB-A202-2C03B83C6833}" type="datetimeFigureOut">
              <a:rPr lang="en-US" smtClean="0"/>
              <a:pPr/>
              <a:t>10/18/2011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7A3ACB-D302-4637-8923-EB01546BB527}" type="slidenum">
              <a:rPr lang="en-US" smtClean="0"/>
              <a:pPr/>
              <a:t>‹#›</a:t>
            </a:fld>
            <a:endParaRPr lang="en-US"/>
          </a:p>
        </p:txBody>
      </p:sp>
    </p:spTree>
  </p:cSld>
  <p:clrMapOvr>
    <a:masterClrMapping/>
  </p:clrMapOvr>
  <p:transition>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93DDDB-EC24-4FCB-A202-2C03B83C6833}" type="datetimeFigureOut">
              <a:rPr lang="en-US" smtClean="0"/>
              <a:pPr/>
              <a:t>10/18/2011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7A3ACB-D302-4637-8923-EB01546BB527}" type="slidenum">
              <a:rPr lang="en-US" smtClean="0"/>
              <a:pPr/>
              <a:t>‹#›</a:t>
            </a:fld>
            <a:endParaRPr lang="en-US"/>
          </a:p>
        </p:txBody>
      </p:sp>
    </p:spTree>
  </p:cSld>
  <p:clrMapOvr>
    <a:masterClrMapping/>
  </p:clrMapOvr>
  <p:transition>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93DDDB-EC24-4FCB-A202-2C03B83C6833}" type="datetimeFigureOut">
              <a:rPr lang="en-US" smtClean="0"/>
              <a:pPr/>
              <a:t>10/18/2011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7A3ACB-D302-4637-8923-EB01546BB52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newsflash/>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609600"/>
            <a:ext cx="7772400" cy="2133600"/>
          </a:xfrm>
        </p:spPr>
        <p:txBody>
          <a:bodyPr>
            <a:normAutofit/>
          </a:bodyPr>
          <a:lstStyle/>
          <a:p>
            <a:r>
              <a:rPr lang="en-US" sz="5400" dirty="0" smtClean="0">
                <a:solidFill>
                  <a:srgbClr val="FF3399"/>
                </a:solidFill>
              </a:rPr>
              <a:t>Talbots Abroad Virtual Trip</a:t>
            </a:r>
            <a:endParaRPr lang="en-US" sz="5400" dirty="0">
              <a:solidFill>
                <a:srgbClr val="FF3399"/>
              </a:solidFill>
            </a:endParaRPr>
          </a:p>
        </p:txBody>
      </p:sp>
      <p:sp>
        <p:nvSpPr>
          <p:cNvPr id="3" name="Subtitle 2"/>
          <p:cNvSpPr>
            <a:spLocks noGrp="1"/>
          </p:cNvSpPr>
          <p:nvPr>
            <p:ph type="subTitle" idx="1"/>
          </p:nvPr>
        </p:nvSpPr>
        <p:spPr/>
        <p:txBody>
          <a:bodyPr/>
          <a:lstStyle/>
          <a:p>
            <a:r>
              <a:rPr lang="en-US" dirty="0" smtClean="0">
                <a:solidFill>
                  <a:srgbClr val="CC0066"/>
                </a:solidFill>
              </a:rPr>
              <a:t>By: Susan Myers</a:t>
            </a:r>
            <a:endParaRPr lang="en-US" dirty="0">
              <a:solidFill>
                <a:srgbClr val="CC0066"/>
              </a:solidFill>
            </a:endParaRPr>
          </a:p>
        </p:txBody>
      </p:sp>
    </p:spTree>
  </p:cSld>
  <p:clrMapOvr>
    <a:masterClrMapping/>
  </p:clrMapOvr>
  <p:transition>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cstate="print"/>
          <a:srcRect l="22917" t="31481" r="25000" b="15741"/>
          <a:stretch>
            <a:fillRect/>
          </a:stretch>
        </p:blipFill>
        <p:spPr bwMode="auto">
          <a:xfrm>
            <a:off x="1600200" y="152400"/>
            <a:ext cx="5715000" cy="4343400"/>
          </a:xfrm>
          <a:prstGeom prst="rect">
            <a:avLst/>
          </a:prstGeom>
          <a:noFill/>
          <a:ln w="9525">
            <a:noFill/>
            <a:miter lim="800000"/>
            <a:headEnd/>
            <a:tailEnd/>
          </a:ln>
        </p:spPr>
      </p:pic>
      <p:sp>
        <p:nvSpPr>
          <p:cNvPr id="4" name="TextBox 3"/>
          <p:cNvSpPr txBox="1"/>
          <p:nvPr/>
        </p:nvSpPr>
        <p:spPr>
          <a:xfrm>
            <a:off x="2590800" y="5105400"/>
            <a:ext cx="6553200" cy="1015663"/>
          </a:xfrm>
          <a:prstGeom prst="rect">
            <a:avLst/>
          </a:prstGeom>
          <a:noFill/>
        </p:spPr>
        <p:txBody>
          <a:bodyPr wrap="square" rtlCol="0">
            <a:spAutoFit/>
          </a:bodyPr>
          <a:lstStyle/>
          <a:p>
            <a:r>
              <a:rPr lang="en-US" sz="6000" dirty="0" smtClean="0">
                <a:solidFill>
                  <a:srgbClr val="FF0000"/>
                </a:solidFill>
                <a:latin typeface="Gill Sans MT Ext Condensed Bold" pitchFamily="34" charset="0"/>
              </a:rPr>
              <a:t>Streets of Moscow</a:t>
            </a:r>
            <a:endParaRPr lang="en-US" sz="6000" dirty="0">
              <a:solidFill>
                <a:srgbClr val="FF0000"/>
              </a:solidFill>
              <a:latin typeface="Gill Sans MT Ext Condensed Bold" pitchFamily="34" charset="0"/>
            </a:endParaRPr>
          </a:p>
        </p:txBody>
      </p:sp>
    </p:spTree>
  </p:cSld>
  <p:clrMapOvr>
    <a:masterClrMapping/>
  </p:clrMapOvr>
  <p:transition>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21052" y="762000"/>
            <a:ext cx="2666114" cy="3046988"/>
          </a:xfrm>
          <a:prstGeom prst="rect">
            <a:avLst/>
          </a:prstGeom>
          <a:noFill/>
        </p:spPr>
        <p:txBody>
          <a:bodyPr wrap="none" rtlCol="0">
            <a:spAutoFit/>
          </a:bodyPr>
          <a:lstStyle/>
          <a:p>
            <a:pPr algn="ctr"/>
            <a:r>
              <a:rPr lang="en-US" sz="9600" b="1" dirty="0" smtClean="0">
                <a:solidFill>
                  <a:srgbClr val="FF3399"/>
                </a:solidFill>
                <a:latin typeface="MS Mincho" pitchFamily="49" charset="-128"/>
                <a:ea typeface="MS Mincho" pitchFamily="49" charset="-128"/>
              </a:rPr>
              <a:t>The </a:t>
            </a:r>
          </a:p>
          <a:p>
            <a:pPr algn="ctr"/>
            <a:r>
              <a:rPr lang="en-US" sz="9600" b="1" dirty="0" smtClean="0">
                <a:solidFill>
                  <a:srgbClr val="FF3399"/>
                </a:solidFill>
                <a:latin typeface="MS Mincho" pitchFamily="49" charset="-128"/>
                <a:ea typeface="MS Mincho" pitchFamily="49" charset="-128"/>
              </a:rPr>
              <a:t>End!</a:t>
            </a:r>
            <a:endParaRPr lang="en-US" sz="9600" b="1" dirty="0">
              <a:solidFill>
                <a:srgbClr val="FF3399"/>
              </a:solidFill>
              <a:latin typeface="MS Mincho" pitchFamily="49" charset="-128"/>
              <a:ea typeface="MS Mincho" pitchFamily="49" charset="-128"/>
            </a:endParaRPr>
          </a:p>
        </p:txBody>
      </p:sp>
      <p:pic>
        <p:nvPicPr>
          <p:cNvPr id="4098" name="Picture 2" descr="C:\Documents and Settings\MSM055\Local Settings\Temporary Internet Files\Content.IE5\QH0SYI7K\MC900423169[1].wmf"/>
          <p:cNvPicPr>
            <a:picLocks noChangeAspect="1" noChangeArrowheads="1"/>
          </p:cNvPicPr>
          <p:nvPr/>
        </p:nvPicPr>
        <p:blipFill>
          <a:blip r:embed="rId3" cstate="print"/>
          <a:srcRect/>
          <a:stretch>
            <a:fillRect/>
          </a:stretch>
        </p:blipFill>
        <p:spPr bwMode="auto">
          <a:xfrm>
            <a:off x="3581400" y="3962400"/>
            <a:ext cx="2438400" cy="2438400"/>
          </a:xfrm>
          <a:prstGeom prst="rect">
            <a:avLst/>
          </a:prstGeom>
          <a:noFill/>
        </p:spPr>
      </p:pic>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l="25694" t="44445" r="54167" b="33333"/>
          <a:stretch>
            <a:fillRect/>
          </a:stretch>
        </p:blipFill>
        <p:spPr bwMode="auto">
          <a:xfrm>
            <a:off x="1676400" y="0"/>
            <a:ext cx="6151055" cy="3810000"/>
          </a:xfrm>
          <a:prstGeom prst="rect">
            <a:avLst/>
          </a:prstGeom>
          <a:noFill/>
          <a:ln w="9525">
            <a:noFill/>
            <a:miter lim="800000"/>
            <a:headEnd/>
            <a:tailEnd/>
          </a:ln>
        </p:spPr>
      </p:pic>
      <p:sp>
        <p:nvSpPr>
          <p:cNvPr id="5" name="TextBox 4"/>
          <p:cNvSpPr txBox="1"/>
          <p:nvPr/>
        </p:nvSpPr>
        <p:spPr>
          <a:xfrm>
            <a:off x="1752600" y="4953000"/>
            <a:ext cx="6715300" cy="707886"/>
          </a:xfrm>
          <a:prstGeom prst="rect">
            <a:avLst/>
          </a:prstGeom>
          <a:noFill/>
        </p:spPr>
        <p:txBody>
          <a:bodyPr wrap="none" rtlCol="0">
            <a:spAutoFit/>
          </a:bodyPr>
          <a:lstStyle/>
          <a:p>
            <a:r>
              <a:rPr lang="en-US" sz="4000" dirty="0" smtClean="0">
                <a:solidFill>
                  <a:srgbClr val="00B050"/>
                </a:solidFill>
                <a:latin typeface="Arial Unicode MS" pitchFamily="34" charset="-128"/>
                <a:ea typeface="Arial Unicode MS" pitchFamily="34" charset="-128"/>
                <a:cs typeface="Arial Unicode MS" pitchFamily="34" charset="-128"/>
              </a:rPr>
              <a:t>A Beautiful Mountain Range </a:t>
            </a:r>
            <a:endParaRPr lang="en-US" sz="4000" dirty="0">
              <a:solidFill>
                <a:srgbClr val="00B050"/>
              </a:solidFill>
              <a:latin typeface="Arial Unicode MS" pitchFamily="34" charset="-128"/>
              <a:ea typeface="Arial Unicode MS" pitchFamily="34" charset="-128"/>
              <a:cs typeface="Arial Unicode MS" pitchFamily="34" charset="-128"/>
            </a:endParaRPr>
          </a:p>
        </p:txBody>
      </p:sp>
    </p:spTree>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l="23611" t="32408" r="25000" b="20370"/>
          <a:stretch>
            <a:fillRect/>
          </a:stretch>
        </p:blipFill>
        <p:spPr bwMode="auto">
          <a:xfrm>
            <a:off x="1905000" y="0"/>
            <a:ext cx="5638800" cy="3886200"/>
          </a:xfrm>
          <a:prstGeom prst="rect">
            <a:avLst/>
          </a:prstGeom>
          <a:noFill/>
          <a:ln w="9525">
            <a:noFill/>
            <a:miter lim="800000"/>
            <a:headEnd/>
            <a:tailEnd/>
          </a:ln>
        </p:spPr>
      </p:pic>
      <p:sp>
        <p:nvSpPr>
          <p:cNvPr id="3" name="Rectangle 2"/>
          <p:cNvSpPr/>
          <p:nvPr/>
        </p:nvSpPr>
        <p:spPr>
          <a:xfrm>
            <a:off x="2362200" y="4114800"/>
            <a:ext cx="4572000" cy="2585323"/>
          </a:xfrm>
          <a:prstGeom prst="rect">
            <a:avLst/>
          </a:prstGeom>
        </p:spPr>
        <p:txBody>
          <a:bodyPr>
            <a:spAutoFit/>
          </a:bodyPr>
          <a:lstStyle/>
          <a:p>
            <a:r>
              <a:rPr lang="en-US" b="1" dirty="0" smtClean="0">
                <a:solidFill>
                  <a:srgbClr val="009999"/>
                </a:solidFill>
                <a:latin typeface="Century Gothic" pitchFamily="34" charset="0"/>
              </a:rPr>
              <a:t>Rich forests and soils, tolerable climate influenced by Gulf Stream winds, manageable farming on flat landscape changing into marshes and hills and numerous rivers and lakes made the area attractive to settlers for defensive, hunting and harvesting purposes.</a:t>
            </a:r>
            <a:r>
              <a:rPr lang="en-US" dirty="0" smtClean="0"/>
              <a:t/>
            </a:r>
            <a:br>
              <a:rPr lang="en-US" dirty="0" smtClean="0"/>
            </a:br>
            <a:r>
              <a:rPr lang="en-US" dirty="0" smtClean="0"/>
              <a:t/>
            </a:r>
            <a:br>
              <a:rPr lang="en-US" dirty="0" smtClean="0"/>
            </a:br>
            <a:endParaRPr lang="en-US" dirty="0"/>
          </a:p>
        </p:txBody>
      </p:sp>
    </p:spTree>
  </p:cSld>
  <p:clrMapOvr>
    <a:masterClrMapping/>
  </p:clrMapOvr>
  <p:transition>
    <p:newsfla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srcRect l="22917" t="28704" r="25000" b="25000"/>
          <a:stretch>
            <a:fillRect/>
          </a:stretch>
        </p:blipFill>
        <p:spPr bwMode="auto">
          <a:xfrm>
            <a:off x="1905000" y="152400"/>
            <a:ext cx="5715000" cy="3810000"/>
          </a:xfrm>
          <a:prstGeom prst="rect">
            <a:avLst/>
          </a:prstGeom>
          <a:noFill/>
          <a:ln w="9525">
            <a:noFill/>
            <a:miter lim="800000"/>
            <a:headEnd/>
            <a:tailEnd/>
          </a:ln>
        </p:spPr>
      </p:pic>
      <p:sp>
        <p:nvSpPr>
          <p:cNvPr id="3" name="TextBox 2"/>
          <p:cNvSpPr txBox="1"/>
          <p:nvPr/>
        </p:nvSpPr>
        <p:spPr>
          <a:xfrm>
            <a:off x="762000" y="5029200"/>
            <a:ext cx="7380547" cy="461665"/>
          </a:xfrm>
          <a:prstGeom prst="rect">
            <a:avLst/>
          </a:prstGeom>
          <a:noFill/>
        </p:spPr>
        <p:txBody>
          <a:bodyPr wrap="none" rtlCol="0">
            <a:spAutoFit/>
          </a:bodyPr>
          <a:lstStyle/>
          <a:p>
            <a:r>
              <a:rPr lang="en-US" sz="2400" b="1" dirty="0" smtClean="0">
                <a:solidFill>
                  <a:srgbClr val="66FF33"/>
                </a:solidFill>
                <a:latin typeface="Albertus Medium" pitchFamily="34" charset="0"/>
              </a:rPr>
              <a:t>Northern part of the Volga River near the Caspian Sea</a:t>
            </a:r>
            <a:endParaRPr lang="en-US" sz="2400" b="1" dirty="0">
              <a:solidFill>
                <a:srgbClr val="66FF33"/>
              </a:solidFill>
              <a:latin typeface="Albertus Medium" pitchFamily="34" charset="0"/>
            </a:endParaRPr>
          </a:p>
        </p:txBody>
      </p:sp>
    </p:spTree>
  </p:cSld>
  <p:clrMapOvr>
    <a:masterClrMapping/>
  </p:clrMapOvr>
  <p:transition>
    <p:newsfla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23611" t="28704" r="25000" b="23148"/>
          <a:stretch>
            <a:fillRect/>
          </a:stretch>
        </p:blipFill>
        <p:spPr bwMode="auto">
          <a:xfrm>
            <a:off x="1981200" y="228600"/>
            <a:ext cx="5638800" cy="3962400"/>
          </a:xfrm>
          <a:prstGeom prst="rect">
            <a:avLst/>
          </a:prstGeom>
          <a:noFill/>
          <a:ln w="9525">
            <a:noFill/>
            <a:miter lim="800000"/>
            <a:headEnd/>
            <a:tailEnd/>
          </a:ln>
        </p:spPr>
      </p:pic>
      <p:sp>
        <p:nvSpPr>
          <p:cNvPr id="3" name="TextBox 2"/>
          <p:cNvSpPr txBox="1"/>
          <p:nvPr/>
        </p:nvSpPr>
        <p:spPr>
          <a:xfrm>
            <a:off x="3200400" y="5029200"/>
            <a:ext cx="2733441" cy="1446550"/>
          </a:xfrm>
          <a:prstGeom prst="rect">
            <a:avLst/>
          </a:prstGeom>
          <a:noFill/>
        </p:spPr>
        <p:txBody>
          <a:bodyPr wrap="none" rtlCol="0">
            <a:spAutoFit/>
          </a:bodyPr>
          <a:lstStyle/>
          <a:p>
            <a:r>
              <a:rPr lang="en-US" sz="8800" dirty="0" err="1" smtClean="0">
                <a:solidFill>
                  <a:srgbClr val="0066FF"/>
                </a:solidFill>
                <a:latin typeface="Sylfaen" pitchFamily="18" charset="0"/>
              </a:rPr>
              <a:t>Kizhi</a:t>
            </a:r>
            <a:endParaRPr lang="en-US" sz="8800" dirty="0">
              <a:solidFill>
                <a:srgbClr val="0066FF"/>
              </a:solidFill>
              <a:latin typeface="Sylfaen" pitchFamily="18" charset="0"/>
            </a:endParaRPr>
          </a:p>
        </p:txBody>
      </p:sp>
    </p:spTree>
  </p:cSld>
  <p:clrMapOvr>
    <a:masterClrMapping/>
  </p:clrMapOvr>
  <p:transition>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l="9028" t="28704" r="35417" b="16667"/>
          <a:stretch>
            <a:fillRect/>
          </a:stretch>
        </p:blipFill>
        <p:spPr bwMode="auto">
          <a:xfrm>
            <a:off x="1524000" y="0"/>
            <a:ext cx="6096000" cy="4495800"/>
          </a:xfrm>
          <a:prstGeom prst="rect">
            <a:avLst/>
          </a:prstGeom>
          <a:noFill/>
          <a:ln w="9525">
            <a:noFill/>
            <a:miter lim="800000"/>
            <a:headEnd/>
            <a:tailEnd/>
          </a:ln>
        </p:spPr>
      </p:pic>
      <p:sp>
        <p:nvSpPr>
          <p:cNvPr id="5" name="TextBox 4"/>
          <p:cNvSpPr txBox="1"/>
          <p:nvPr/>
        </p:nvSpPr>
        <p:spPr>
          <a:xfrm>
            <a:off x="1454783" y="5105400"/>
            <a:ext cx="5920210" cy="707886"/>
          </a:xfrm>
          <a:prstGeom prst="rect">
            <a:avLst/>
          </a:prstGeom>
          <a:noFill/>
        </p:spPr>
        <p:txBody>
          <a:bodyPr wrap="none" rtlCol="0">
            <a:spAutoFit/>
          </a:bodyPr>
          <a:lstStyle/>
          <a:p>
            <a:pPr algn="ctr"/>
            <a:r>
              <a:rPr lang="en-US" sz="4000" b="1" dirty="0" smtClean="0">
                <a:solidFill>
                  <a:schemeClr val="accent4">
                    <a:lumMod val="75000"/>
                  </a:schemeClr>
                </a:solidFill>
                <a:latin typeface="Bradley Hand ITC" pitchFamily="66" charset="0"/>
              </a:rPr>
              <a:t>Saint </a:t>
            </a:r>
            <a:r>
              <a:rPr lang="en-US" sz="4000" b="1" dirty="0" smtClean="0">
                <a:solidFill>
                  <a:schemeClr val="accent4">
                    <a:lumMod val="75000"/>
                  </a:schemeClr>
                </a:solidFill>
                <a:latin typeface="Bradley Hand ITC" pitchFamily="66" charset="0"/>
              </a:rPr>
              <a:t>Petersburg </a:t>
            </a:r>
            <a:r>
              <a:rPr lang="en-US" sz="4000" b="1" dirty="0" smtClean="0">
                <a:solidFill>
                  <a:schemeClr val="accent4">
                    <a:lumMod val="75000"/>
                  </a:schemeClr>
                </a:solidFill>
                <a:latin typeface="Bradley Hand ITC" pitchFamily="66" charset="0"/>
              </a:rPr>
              <a:t>Mansion</a:t>
            </a:r>
            <a:endParaRPr lang="en-US" sz="4000" b="1" dirty="0">
              <a:solidFill>
                <a:schemeClr val="accent4">
                  <a:lumMod val="75000"/>
                </a:schemeClr>
              </a:solidFill>
              <a:latin typeface="Bradley Hand ITC" pitchFamily="66" charset="0"/>
            </a:endParaRPr>
          </a:p>
        </p:txBody>
      </p:sp>
    </p:spTree>
  </p:cSld>
  <p:clrMapOvr>
    <a:masterClrMapping/>
  </p:clrMapOvr>
  <p:transition>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17361" t="37037" r="45139" b="24074"/>
          <a:stretch>
            <a:fillRect/>
          </a:stretch>
        </p:blipFill>
        <p:spPr bwMode="auto">
          <a:xfrm>
            <a:off x="1600200" y="0"/>
            <a:ext cx="5682343" cy="4419600"/>
          </a:xfrm>
          <a:prstGeom prst="rect">
            <a:avLst/>
          </a:prstGeom>
          <a:noFill/>
          <a:ln w="9525">
            <a:noFill/>
            <a:miter lim="800000"/>
            <a:headEnd/>
            <a:tailEnd/>
          </a:ln>
        </p:spPr>
      </p:pic>
      <p:sp>
        <p:nvSpPr>
          <p:cNvPr id="5" name="TextBox 4"/>
          <p:cNvSpPr txBox="1"/>
          <p:nvPr/>
        </p:nvSpPr>
        <p:spPr>
          <a:xfrm>
            <a:off x="1752600" y="4876800"/>
            <a:ext cx="5943600" cy="1323439"/>
          </a:xfrm>
          <a:prstGeom prst="rect">
            <a:avLst/>
          </a:prstGeom>
          <a:noFill/>
        </p:spPr>
        <p:txBody>
          <a:bodyPr wrap="square" rtlCol="0">
            <a:spAutoFit/>
          </a:bodyPr>
          <a:lstStyle/>
          <a:p>
            <a:pPr algn="ctr"/>
            <a:r>
              <a:rPr lang="en-US" sz="4000" b="1" dirty="0" smtClean="0">
                <a:solidFill>
                  <a:srgbClr val="00B0F0"/>
                </a:solidFill>
              </a:rPr>
              <a:t>Famous Bronze Statue of Peter the Great</a:t>
            </a:r>
            <a:endParaRPr lang="en-US" sz="4000" b="1" dirty="0">
              <a:solidFill>
                <a:srgbClr val="00B0F0"/>
              </a:solidFill>
            </a:endParaRPr>
          </a:p>
        </p:txBody>
      </p:sp>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l="22917" t="28704" r="24306" b="10185"/>
          <a:stretch>
            <a:fillRect/>
          </a:stretch>
        </p:blipFill>
        <p:spPr bwMode="auto">
          <a:xfrm>
            <a:off x="1752600" y="0"/>
            <a:ext cx="5791200" cy="5029200"/>
          </a:xfrm>
          <a:prstGeom prst="rect">
            <a:avLst/>
          </a:prstGeom>
          <a:noFill/>
          <a:ln w="9525">
            <a:noFill/>
            <a:miter lim="800000"/>
            <a:headEnd/>
            <a:tailEnd/>
          </a:ln>
        </p:spPr>
      </p:pic>
      <p:sp>
        <p:nvSpPr>
          <p:cNvPr id="3" name="Rectangle 2"/>
          <p:cNvSpPr/>
          <p:nvPr/>
        </p:nvSpPr>
        <p:spPr>
          <a:xfrm>
            <a:off x="2362200" y="5029200"/>
            <a:ext cx="4572000" cy="2492990"/>
          </a:xfrm>
          <a:prstGeom prst="rect">
            <a:avLst/>
          </a:prstGeom>
        </p:spPr>
        <p:txBody>
          <a:bodyPr>
            <a:spAutoFit/>
          </a:bodyPr>
          <a:lstStyle/>
          <a:p>
            <a:r>
              <a:rPr lang="en-US" sz="4000" dirty="0" smtClean="0">
                <a:solidFill>
                  <a:srgbClr val="002060"/>
                </a:solidFill>
                <a:latin typeface="Century Gothic" pitchFamily="34" charset="0"/>
              </a:rPr>
              <a:t>Suzdal, St.Euthymius </a:t>
            </a:r>
            <a:r>
              <a:rPr lang="en-US" sz="4000" dirty="0" smtClean="0">
                <a:solidFill>
                  <a:srgbClr val="002060"/>
                </a:solidFill>
                <a:latin typeface="Century Gothic" pitchFamily="34" charset="0"/>
              </a:rPr>
              <a:t>Monastery</a:t>
            </a:r>
            <a:r>
              <a:rPr lang="en-US" dirty="0" smtClean="0"/>
              <a:t/>
            </a:r>
            <a:br>
              <a:rPr lang="en-US" dirty="0" smtClean="0"/>
            </a:br>
            <a:r>
              <a:rPr lang="en-US" dirty="0" smtClean="0"/>
              <a:t/>
            </a:r>
            <a:br>
              <a:rPr lang="en-US" dirty="0" smtClean="0"/>
            </a:br>
            <a:endParaRPr lang="en-US" dirty="0"/>
          </a:p>
        </p:txBody>
      </p:sp>
    </p:spTree>
  </p:cSld>
  <p:clrMapOvr>
    <a:masterClrMapping/>
  </p:clrMapOvr>
  <p:transition>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cstate="print"/>
          <a:srcRect l="25000" t="45370" r="27083" b="12037"/>
          <a:stretch>
            <a:fillRect/>
          </a:stretch>
        </p:blipFill>
        <p:spPr bwMode="auto">
          <a:xfrm>
            <a:off x="1447800" y="152400"/>
            <a:ext cx="6477000" cy="4318000"/>
          </a:xfrm>
          <a:prstGeom prst="rect">
            <a:avLst/>
          </a:prstGeom>
          <a:noFill/>
          <a:ln w="9525">
            <a:noFill/>
            <a:miter lim="800000"/>
            <a:headEnd/>
            <a:tailEnd/>
          </a:ln>
        </p:spPr>
      </p:pic>
      <p:sp>
        <p:nvSpPr>
          <p:cNvPr id="3" name="TextBox 2"/>
          <p:cNvSpPr txBox="1"/>
          <p:nvPr/>
        </p:nvSpPr>
        <p:spPr>
          <a:xfrm>
            <a:off x="1371600" y="4876800"/>
            <a:ext cx="6705600" cy="1446550"/>
          </a:xfrm>
          <a:prstGeom prst="rect">
            <a:avLst/>
          </a:prstGeom>
          <a:noFill/>
        </p:spPr>
        <p:txBody>
          <a:bodyPr wrap="square" rtlCol="0">
            <a:spAutoFit/>
          </a:bodyPr>
          <a:lstStyle/>
          <a:p>
            <a:pPr algn="ctr"/>
            <a:r>
              <a:rPr lang="en-US" sz="4400" dirty="0" smtClean="0">
                <a:solidFill>
                  <a:schemeClr val="accent2">
                    <a:lumMod val="75000"/>
                  </a:schemeClr>
                </a:solidFill>
                <a:latin typeface="Impact" pitchFamily="34" charset="0"/>
              </a:rPr>
              <a:t>The Russian Capital, Moscow</a:t>
            </a:r>
            <a:endParaRPr lang="en-US" sz="4400" dirty="0">
              <a:solidFill>
                <a:schemeClr val="accent2">
                  <a:lumMod val="75000"/>
                </a:schemeClr>
              </a:solidFill>
              <a:latin typeface="Impact" pitchFamily="34" charset="0"/>
            </a:endParaRPr>
          </a:p>
        </p:txBody>
      </p:sp>
    </p:spTree>
  </p:cSld>
  <p:clrMapOvr>
    <a:masterClrMapping/>
  </p:clrMapOvr>
  <p:transition>
    <p:newsflash/>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TotalTime>
  <Words>101</Words>
  <Application>Microsoft Office PowerPoint</Application>
  <PresentationFormat>On-screen Show (4:3)</PresentationFormat>
  <Paragraphs>24</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Talbots Abroad Virtual Trip</vt:lpstr>
      <vt:lpstr>Slide 2</vt:lpstr>
      <vt:lpstr>Slide 3</vt:lpstr>
      <vt:lpstr>Slide 4</vt:lpstr>
      <vt:lpstr>Slide 5</vt:lpstr>
      <vt:lpstr>Slide 6</vt:lpstr>
      <vt:lpstr>Slide 7</vt:lpstr>
      <vt:lpstr>Slide 8</vt:lpstr>
      <vt:lpstr>Slide 9</vt:lpstr>
      <vt:lpstr>Slide 10</vt:lpstr>
      <vt:lpstr>Slide 11</vt:lpstr>
    </vt:vector>
  </TitlesOfParts>
  <Company>Hampton Township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MSM055</dc:creator>
  <cp:lastModifiedBy>MSM055</cp:lastModifiedBy>
  <cp:revision>8</cp:revision>
  <dcterms:created xsi:type="dcterms:W3CDTF">2011-10-17T18:05:35Z</dcterms:created>
  <dcterms:modified xsi:type="dcterms:W3CDTF">2011-10-18T18:40:17Z</dcterms:modified>
</cp:coreProperties>
</file>